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2"/>
  </p:notesMasterIdLst>
  <p:sldIdLst>
    <p:sldId id="257" r:id="rId3"/>
    <p:sldId id="258" r:id="rId4"/>
    <p:sldId id="301" r:id="rId5"/>
    <p:sldId id="259" r:id="rId6"/>
    <p:sldId id="268" r:id="rId7"/>
    <p:sldId id="260" r:id="rId8"/>
    <p:sldId id="269" r:id="rId9"/>
    <p:sldId id="311" r:id="rId10"/>
    <p:sldId id="270" r:id="rId11"/>
    <p:sldId id="300" r:id="rId12"/>
    <p:sldId id="299" r:id="rId13"/>
    <p:sldId id="298" r:id="rId14"/>
    <p:sldId id="296" r:id="rId15"/>
    <p:sldId id="295" r:id="rId16"/>
    <p:sldId id="276" r:id="rId17"/>
    <p:sldId id="271" r:id="rId18"/>
    <p:sldId id="273" r:id="rId19"/>
    <p:sldId id="277" r:id="rId20"/>
    <p:sldId id="292" r:id="rId21"/>
    <p:sldId id="289" r:id="rId22"/>
    <p:sldId id="291" r:id="rId23"/>
    <p:sldId id="290" r:id="rId24"/>
    <p:sldId id="274" r:id="rId25"/>
    <p:sldId id="272" r:id="rId26"/>
    <p:sldId id="280" r:id="rId27"/>
    <p:sldId id="278" r:id="rId28"/>
    <p:sldId id="279" r:id="rId29"/>
    <p:sldId id="283" r:id="rId30"/>
    <p:sldId id="281" r:id="rId31"/>
    <p:sldId id="275" r:id="rId32"/>
    <p:sldId id="286" r:id="rId33"/>
    <p:sldId id="303" r:id="rId34"/>
    <p:sldId id="285" r:id="rId35"/>
    <p:sldId id="282" r:id="rId36"/>
    <p:sldId id="294" r:id="rId37"/>
    <p:sldId id="304" r:id="rId38"/>
    <p:sldId id="305" r:id="rId39"/>
    <p:sldId id="306" r:id="rId40"/>
    <p:sldId id="308" r:id="rId41"/>
    <p:sldId id="309" r:id="rId42"/>
    <p:sldId id="307" r:id="rId43"/>
    <p:sldId id="287" r:id="rId44"/>
    <p:sldId id="288" r:id="rId45"/>
    <p:sldId id="310" r:id="rId46"/>
    <p:sldId id="284" r:id="rId47"/>
    <p:sldId id="293" r:id="rId48"/>
    <p:sldId id="265" r:id="rId49"/>
    <p:sldId id="256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64B4D-E547-4C67-A0FF-BD35616AA09A}" type="datetimeFigureOut">
              <a:rPr lang="en-IN" smtClean="0"/>
              <a:t>31-05-2021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737F0-C503-49A5-8D68-553648918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03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14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05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77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54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4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3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9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5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12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33CC6-FA7F-45D3-AF4F-BCB28E09C0B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B1DF6-438A-4F53-A49C-7CCC9C80AAC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7147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028D7-1A09-41C4-B29C-30DF85D5683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D4CD7-6E7B-4396-9D83-2C293DB2CE1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8926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800" y="303215"/>
            <a:ext cx="3206751" cy="6446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3317" y="303215"/>
            <a:ext cx="9421283" cy="6446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3CFB4-134F-4E91-A2F5-67FA71FBC10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C50292-733C-47C3-8739-7C9B3C55F99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0737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3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6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9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5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12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470C8-035E-46B4-AF95-EA21A316205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A68DA-2DEB-4332-9D67-430758B664B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35790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1176A-DAEE-4D28-9BB7-AFFAE141A2B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38F61-DCD7-476B-8C80-F9FB76A48DE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72238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175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7">
                <a:solidFill>
                  <a:schemeClr val="tx1">
                    <a:tint val="75000"/>
                  </a:schemeClr>
                </a:solidFill>
              </a:defRPr>
            </a:lvl1pPr>
            <a:lvl2pPr marL="473169" indent="0">
              <a:buNone/>
              <a:defRPr sz="1906">
                <a:solidFill>
                  <a:schemeClr val="tx1">
                    <a:tint val="75000"/>
                  </a:schemeClr>
                </a:solidFill>
              </a:defRPr>
            </a:lvl2pPr>
            <a:lvl3pPr marL="946336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41950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89267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365841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83901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331217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785346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62A15-3468-412A-B459-D6C300D33A3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B68F9-315D-4DED-8459-AE94F341159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62775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318" y="1763715"/>
            <a:ext cx="6314016" cy="4986337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0536" y="1763715"/>
            <a:ext cx="6314017" cy="4986337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EADF7-6E22-4889-8C5C-9EC410CD263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6A71E-2E5D-40DD-9310-EFC8BD7CA6B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82051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169" indent="0">
              <a:buNone/>
              <a:defRPr sz="2087" b="1"/>
            </a:lvl2pPr>
            <a:lvl3pPr marL="946336" indent="0">
              <a:buNone/>
              <a:defRPr sz="1906" b="1"/>
            </a:lvl3pPr>
            <a:lvl4pPr marL="1419505" indent="0">
              <a:buNone/>
              <a:defRPr sz="1634" b="1"/>
            </a:lvl4pPr>
            <a:lvl5pPr marL="1892675" indent="0">
              <a:buNone/>
              <a:defRPr sz="1634" b="1"/>
            </a:lvl5pPr>
            <a:lvl6pPr marL="2365841" indent="0">
              <a:buNone/>
              <a:defRPr sz="1634" b="1"/>
            </a:lvl6pPr>
            <a:lvl7pPr marL="2839010" indent="0">
              <a:buNone/>
              <a:defRPr sz="1634" b="1"/>
            </a:lvl7pPr>
            <a:lvl8pPr marL="3312178" indent="0">
              <a:buNone/>
              <a:defRPr sz="1634" b="1"/>
            </a:lvl8pPr>
            <a:lvl9pPr marL="3785346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169" indent="0">
              <a:buNone/>
              <a:defRPr sz="2087" b="1"/>
            </a:lvl2pPr>
            <a:lvl3pPr marL="946336" indent="0">
              <a:buNone/>
              <a:defRPr sz="1906" b="1"/>
            </a:lvl3pPr>
            <a:lvl4pPr marL="1419505" indent="0">
              <a:buNone/>
              <a:defRPr sz="1634" b="1"/>
            </a:lvl4pPr>
            <a:lvl5pPr marL="1892675" indent="0">
              <a:buNone/>
              <a:defRPr sz="1634" b="1"/>
            </a:lvl5pPr>
            <a:lvl6pPr marL="2365841" indent="0">
              <a:buNone/>
              <a:defRPr sz="1634" b="1"/>
            </a:lvl6pPr>
            <a:lvl7pPr marL="2839010" indent="0">
              <a:buNone/>
              <a:defRPr sz="1634" b="1"/>
            </a:lvl7pPr>
            <a:lvl8pPr marL="3312178" indent="0">
              <a:buNone/>
              <a:defRPr sz="1634" b="1"/>
            </a:lvl8pPr>
            <a:lvl9pPr marL="3785346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D5BF9-9C64-4998-8F81-A9FD423EFEC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FF4AE8-7008-40FB-BA6B-2792E715C05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87233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FD395-DA5A-438C-8EA1-D1D4D98C0E5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357A61-8CEB-4976-ABD4-B1F0099D2FE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036355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5872F-9B61-4E77-8BB7-A8312F6BFB2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702C26-FC42-4624-8B78-F87B47AC313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54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2"/>
            <a:ext cx="4011084" cy="1162050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67"/>
            </a:lvl1pPr>
            <a:lvl2pPr>
              <a:defRPr sz="2904"/>
            </a:lvl2pPr>
            <a:lvl3pPr>
              <a:defRPr sz="2451"/>
            </a:lvl3pPr>
            <a:lvl4pPr>
              <a:defRPr sz="2087"/>
            </a:lvl4pPr>
            <a:lvl5pPr>
              <a:defRPr sz="2087"/>
            </a:lvl5pPr>
            <a:lvl6pPr>
              <a:defRPr sz="2087"/>
            </a:lvl6pPr>
            <a:lvl7pPr>
              <a:defRPr sz="2087"/>
            </a:lvl7pPr>
            <a:lvl8pPr>
              <a:defRPr sz="2087"/>
            </a:lvl8pPr>
            <a:lvl9pPr>
              <a:defRPr sz="20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3"/>
          </a:xfrm>
        </p:spPr>
        <p:txBody>
          <a:bodyPr/>
          <a:lstStyle>
            <a:lvl1pPr marL="0" indent="0">
              <a:buNone/>
              <a:defRPr sz="1452"/>
            </a:lvl1pPr>
            <a:lvl2pPr marL="473169" indent="0">
              <a:buNone/>
              <a:defRPr sz="1271"/>
            </a:lvl2pPr>
            <a:lvl3pPr marL="946336" indent="0">
              <a:buNone/>
              <a:defRPr sz="998"/>
            </a:lvl3pPr>
            <a:lvl4pPr marL="1419505" indent="0">
              <a:buNone/>
              <a:defRPr sz="908"/>
            </a:lvl4pPr>
            <a:lvl5pPr marL="1892675" indent="0">
              <a:buNone/>
              <a:defRPr sz="908"/>
            </a:lvl5pPr>
            <a:lvl6pPr marL="2365841" indent="0">
              <a:buNone/>
              <a:defRPr sz="908"/>
            </a:lvl6pPr>
            <a:lvl7pPr marL="2839010" indent="0">
              <a:buNone/>
              <a:defRPr sz="908"/>
            </a:lvl7pPr>
            <a:lvl8pPr marL="3312178" indent="0">
              <a:buNone/>
              <a:defRPr sz="908"/>
            </a:lvl8pPr>
            <a:lvl9pPr marL="3785346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36B73-47FB-43D1-AB56-134EFF4CDCF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4CDD6-0ADA-463B-BDD4-BC18B4D00EE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8383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79FF4-915D-4D83-A1FA-338CCB02B71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F62E4-D9D1-4ED0-A782-7F17D0AAF97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225989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67"/>
            </a:lvl1pPr>
            <a:lvl2pPr marL="473169" indent="0">
              <a:buNone/>
              <a:defRPr sz="2904"/>
            </a:lvl2pPr>
            <a:lvl3pPr marL="946336" indent="0">
              <a:buNone/>
              <a:defRPr sz="2451"/>
            </a:lvl3pPr>
            <a:lvl4pPr marL="1419505" indent="0">
              <a:buNone/>
              <a:defRPr sz="2087"/>
            </a:lvl4pPr>
            <a:lvl5pPr marL="1892675" indent="0">
              <a:buNone/>
              <a:defRPr sz="2087"/>
            </a:lvl5pPr>
            <a:lvl6pPr marL="2365841" indent="0">
              <a:buNone/>
              <a:defRPr sz="2087"/>
            </a:lvl6pPr>
            <a:lvl7pPr marL="2839010" indent="0">
              <a:buNone/>
              <a:defRPr sz="2087"/>
            </a:lvl7pPr>
            <a:lvl8pPr marL="3312178" indent="0">
              <a:buNone/>
              <a:defRPr sz="2087"/>
            </a:lvl8pPr>
            <a:lvl9pPr marL="3785346" indent="0">
              <a:buNone/>
              <a:defRPr sz="2087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2"/>
            </a:lvl1pPr>
            <a:lvl2pPr marL="473169" indent="0">
              <a:buNone/>
              <a:defRPr sz="1271"/>
            </a:lvl2pPr>
            <a:lvl3pPr marL="946336" indent="0">
              <a:buNone/>
              <a:defRPr sz="998"/>
            </a:lvl3pPr>
            <a:lvl4pPr marL="1419505" indent="0">
              <a:buNone/>
              <a:defRPr sz="908"/>
            </a:lvl4pPr>
            <a:lvl5pPr marL="1892675" indent="0">
              <a:buNone/>
              <a:defRPr sz="908"/>
            </a:lvl5pPr>
            <a:lvl6pPr marL="2365841" indent="0">
              <a:buNone/>
              <a:defRPr sz="908"/>
            </a:lvl6pPr>
            <a:lvl7pPr marL="2839010" indent="0">
              <a:buNone/>
              <a:defRPr sz="908"/>
            </a:lvl7pPr>
            <a:lvl8pPr marL="3312178" indent="0">
              <a:buNone/>
              <a:defRPr sz="908"/>
            </a:lvl8pPr>
            <a:lvl9pPr marL="3785346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1A3BF-642C-4509-B667-2E9EB4D2E4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D47832-361E-471C-842B-E1820C6AFD3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7725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B8FAF-6220-4348-BE85-0B8DB274DE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2E0D74-EAD0-40D8-BCE9-6C708465057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351172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800" y="303215"/>
            <a:ext cx="3206751" cy="6446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3317" y="303215"/>
            <a:ext cx="9421283" cy="6446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EF947-17EE-4ABF-9BD2-6E038BDA09E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4C799-BFE8-49B6-9323-3AD131E0CD6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42362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175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7">
                <a:solidFill>
                  <a:schemeClr val="tx1">
                    <a:tint val="75000"/>
                  </a:schemeClr>
                </a:solidFill>
              </a:defRPr>
            </a:lvl1pPr>
            <a:lvl2pPr marL="473169" indent="0">
              <a:buNone/>
              <a:defRPr sz="1906">
                <a:solidFill>
                  <a:schemeClr val="tx1">
                    <a:tint val="75000"/>
                  </a:schemeClr>
                </a:solidFill>
              </a:defRPr>
            </a:lvl2pPr>
            <a:lvl3pPr marL="946336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41950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89267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365841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83901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331217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785346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A9D5-2C9B-45F8-A507-51DD7D65972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A1860-D172-42DB-8F22-4124677B6E9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7545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318" y="1763715"/>
            <a:ext cx="6314016" cy="4986337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0536" y="1763715"/>
            <a:ext cx="6314017" cy="4986337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94B19-BD3D-470B-8EA8-AC4739A9E5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F87D67-F6FB-4DCE-996C-5F12ED917E6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5969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169" indent="0">
              <a:buNone/>
              <a:defRPr sz="2087" b="1"/>
            </a:lvl2pPr>
            <a:lvl3pPr marL="946336" indent="0">
              <a:buNone/>
              <a:defRPr sz="1906" b="1"/>
            </a:lvl3pPr>
            <a:lvl4pPr marL="1419505" indent="0">
              <a:buNone/>
              <a:defRPr sz="1634" b="1"/>
            </a:lvl4pPr>
            <a:lvl5pPr marL="1892675" indent="0">
              <a:buNone/>
              <a:defRPr sz="1634" b="1"/>
            </a:lvl5pPr>
            <a:lvl6pPr marL="2365841" indent="0">
              <a:buNone/>
              <a:defRPr sz="1634" b="1"/>
            </a:lvl6pPr>
            <a:lvl7pPr marL="2839010" indent="0">
              <a:buNone/>
              <a:defRPr sz="1634" b="1"/>
            </a:lvl7pPr>
            <a:lvl8pPr marL="3312178" indent="0">
              <a:buNone/>
              <a:defRPr sz="1634" b="1"/>
            </a:lvl8pPr>
            <a:lvl9pPr marL="3785346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169" indent="0">
              <a:buNone/>
              <a:defRPr sz="2087" b="1"/>
            </a:lvl2pPr>
            <a:lvl3pPr marL="946336" indent="0">
              <a:buNone/>
              <a:defRPr sz="1906" b="1"/>
            </a:lvl3pPr>
            <a:lvl4pPr marL="1419505" indent="0">
              <a:buNone/>
              <a:defRPr sz="1634" b="1"/>
            </a:lvl4pPr>
            <a:lvl5pPr marL="1892675" indent="0">
              <a:buNone/>
              <a:defRPr sz="1634" b="1"/>
            </a:lvl5pPr>
            <a:lvl6pPr marL="2365841" indent="0">
              <a:buNone/>
              <a:defRPr sz="1634" b="1"/>
            </a:lvl6pPr>
            <a:lvl7pPr marL="2839010" indent="0">
              <a:buNone/>
              <a:defRPr sz="1634" b="1"/>
            </a:lvl7pPr>
            <a:lvl8pPr marL="3312178" indent="0">
              <a:buNone/>
              <a:defRPr sz="1634" b="1"/>
            </a:lvl8pPr>
            <a:lvl9pPr marL="3785346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4E8DB-6E1B-40C7-8444-FE884168FB4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8DE40-177A-492A-B163-F3122596E2A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9843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95288-BC09-4662-9152-9C9A6CA79C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925C1-3C9D-45B8-8E58-BCC204ACD41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87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8497-4C5A-4F8C-9E19-59DBE764657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51355-6E2F-490E-BF17-BF38324AD2DE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9620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2"/>
            <a:ext cx="4011084" cy="1162050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67"/>
            </a:lvl1pPr>
            <a:lvl2pPr>
              <a:defRPr sz="2904"/>
            </a:lvl2pPr>
            <a:lvl3pPr>
              <a:defRPr sz="2451"/>
            </a:lvl3pPr>
            <a:lvl4pPr>
              <a:defRPr sz="2087"/>
            </a:lvl4pPr>
            <a:lvl5pPr>
              <a:defRPr sz="2087"/>
            </a:lvl5pPr>
            <a:lvl6pPr>
              <a:defRPr sz="2087"/>
            </a:lvl6pPr>
            <a:lvl7pPr>
              <a:defRPr sz="2087"/>
            </a:lvl7pPr>
            <a:lvl8pPr>
              <a:defRPr sz="2087"/>
            </a:lvl8pPr>
            <a:lvl9pPr>
              <a:defRPr sz="20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3"/>
          </a:xfrm>
        </p:spPr>
        <p:txBody>
          <a:bodyPr/>
          <a:lstStyle>
            <a:lvl1pPr marL="0" indent="0">
              <a:buNone/>
              <a:defRPr sz="1452"/>
            </a:lvl1pPr>
            <a:lvl2pPr marL="473169" indent="0">
              <a:buNone/>
              <a:defRPr sz="1271"/>
            </a:lvl2pPr>
            <a:lvl3pPr marL="946336" indent="0">
              <a:buNone/>
              <a:defRPr sz="998"/>
            </a:lvl3pPr>
            <a:lvl4pPr marL="1419505" indent="0">
              <a:buNone/>
              <a:defRPr sz="908"/>
            </a:lvl4pPr>
            <a:lvl5pPr marL="1892675" indent="0">
              <a:buNone/>
              <a:defRPr sz="908"/>
            </a:lvl5pPr>
            <a:lvl6pPr marL="2365841" indent="0">
              <a:buNone/>
              <a:defRPr sz="908"/>
            </a:lvl6pPr>
            <a:lvl7pPr marL="2839010" indent="0">
              <a:buNone/>
              <a:defRPr sz="908"/>
            </a:lvl7pPr>
            <a:lvl8pPr marL="3312178" indent="0">
              <a:buNone/>
              <a:defRPr sz="908"/>
            </a:lvl8pPr>
            <a:lvl9pPr marL="3785346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C826C-B2ED-400C-ACB7-AA609F94E9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EBE68-B4A8-4F8D-A10F-67B1AC0B935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97949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67"/>
            </a:lvl1pPr>
            <a:lvl2pPr marL="473169" indent="0">
              <a:buNone/>
              <a:defRPr sz="2904"/>
            </a:lvl2pPr>
            <a:lvl3pPr marL="946336" indent="0">
              <a:buNone/>
              <a:defRPr sz="2451"/>
            </a:lvl3pPr>
            <a:lvl4pPr marL="1419505" indent="0">
              <a:buNone/>
              <a:defRPr sz="2087"/>
            </a:lvl4pPr>
            <a:lvl5pPr marL="1892675" indent="0">
              <a:buNone/>
              <a:defRPr sz="2087"/>
            </a:lvl5pPr>
            <a:lvl6pPr marL="2365841" indent="0">
              <a:buNone/>
              <a:defRPr sz="2087"/>
            </a:lvl6pPr>
            <a:lvl7pPr marL="2839010" indent="0">
              <a:buNone/>
              <a:defRPr sz="2087"/>
            </a:lvl7pPr>
            <a:lvl8pPr marL="3312178" indent="0">
              <a:buNone/>
              <a:defRPr sz="2087"/>
            </a:lvl8pPr>
            <a:lvl9pPr marL="3785346" indent="0">
              <a:buNone/>
              <a:defRPr sz="2087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2"/>
            </a:lvl1pPr>
            <a:lvl2pPr marL="473169" indent="0">
              <a:buNone/>
              <a:defRPr sz="1271"/>
            </a:lvl2pPr>
            <a:lvl3pPr marL="946336" indent="0">
              <a:buNone/>
              <a:defRPr sz="998"/>
            </a:lvl3pPr>
            <a:lvl4pPr marL="1419505" indent="0">
              <a:buNone/>
              <a:defRPr sz="908"/>
            </a:lvl4pPr>
            <a:lvl5pPr marL="1892675" indent="0">
              <a:buNone/>
              <a:defRPr sz="908"/>
            </a:lvl5pPr>
            <a:lvl6pPr marL="2365841" indent="0">
              <a:buNone/>
              <a:defRPr sz="908"/>
            </a:lvl6pPr>
            <a:lvl7pPr marL="2839010" indent="0">
              <a:buNone/>
              <a:defRPr sz="908"/>
            </a:lvl7pPr>
            <a:lvl8pPr marL="3312178" indent="0">
              <a:buNone/>
              <a:defRPr sz="908"/>
            </a:lvl8pPr>
            <a:lvl9pPr marL="3785346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404C6A-A8E3-4755-9A77-4BEBAB960B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A5BF68-42A0-4DFD-BAD4-99B862256E9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72665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963" y="275186"/>
            <a:ext cx="10972076" cy="11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68" tIns="52133" rIns="104268" bIns="521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963" y="1600681"/>
            <a:ext cx="10972076" cy="45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68" tIns="52133" rIns="104268" bIns="521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62" y="6356617"/>
            <a:ext cx="2845283" cy="364512"/>
          </a:xfrm>
          <a:prstGeom prst="rect">
            <a:avLst/>
          </a:prstGeom>
        </p:spPr>
        <p:txBody>
          <a:bodyPr vert="horz" lIns="104268" tIns="52133" rIns="104268" bIns="52133" rtlCol="0" anchor="ctr"/>
          <a:lstStyle>
            <a:lvl1pPr algn="l" eaLnBrk="1" hangingPunct="1">
              <a:defRPr sz="1271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95D56D-6BF5-4D26-BED9-94A29ADF67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757" y="6356617"/>
            <a:ext cx="3862489" cy="364512"/>
          </a:xfrm>
          <a:prstGeom prst="rect">
            <a:avLst/>
          </a:prstGeom>
        </p:spPr>
        <p:txBody>
          <a:bodyPr vert="horz" lIns="104268" tIns="52133" rIns="104268" bIns="52133" rtlCol="0" anchor="ctr"/>
          <a:lstStyle>
            <a:lvl1pPr algn="ctr" eaLnBrk="1" hangingPunct="1">
              <a:defRPr sz="1271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756" y="6356617"/>
            <a:ext cx="2845283" cy="364512"/>
          </a:xfrm>
          <a:prstGeom prst="rect">
            <a:avLst/>
          </a:prstGeom>
        </p:spPr>
        <p:txBody>
          <a:bodyPr vert="horz" wrap="square" lIns="104268" tIns="52133" rIns="104268" bIns="5213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71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F3B070-CADA-4666-9BAD-5DB0E2B42D80}" type="slidenum">
              <a:rPr lang="en-IN" altLang="en-US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4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45175" rtl="0" eaLnBrk="0" fontAlgn="base" hangingPunct="0">
        <a:spcBef>
          <a:spcPct val="0"/>
        </a:spcBef>
        <a:spcAft>
          <a:spcPct val="0"/>
        </a:spcAft>
        <a:defRPr sz="453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2pPr>
      <a:lvl3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3pPr>
      <a:lvl4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4pPr>
      <a:lvl5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5pPr>
      <a:lvl6pPr marL="414955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6pPr>
      <a:lvl7pPr marL="829909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7pPr>
      <a:lvl8pPr marL="1244864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8pPr>
      <a:lvl9pPr marL="1659819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9pPr>
    </p:titleStyle>
    <p:bodyStyle>
      <a:lvl1pPr marL="354440" indent="-354440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767955" indent="-295368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182910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51" kern="1200">
          <a:solidFill>
            <a:schemeClr val="tx1"/>
          </a:solidFill>
          <a:latin typeface="+mn-lt"/>
          <a:ea typeface="+mn-ea"/>
          <a:cs typeface="+mn-cs"/>
        </a:defRPr>
      </a:lvl3pPr>
      <a:lvl4pPr marL="1655497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87" kern="1200">
          <a:solidFill>
            <a:schemeClr val="tx1"/>
          </a:solidFill>
          <a:latin typeface="+mn-lt"/>
          <a:ea typeface="+mn-ea"/>
          <a:cs typeface="+mn-cs"/>
        </a:defRPr>
      </a:lvl4pPr>
      <a:lvl5pPr marL="2128084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87" kern="1200">
          <a:solidFill>
            <a:schemeClr val="tx1"/>
          </a:solidFill>
          <a:latin typeface="+mn-lt"/>
          <a:ea typeface="+mn-ea"/>
          <a:cs typeface="+mn-cs"/>
        </a:defRPr>
      </a:lvl5pPr>
      <a:lvl6pPr marL="2602427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6pPr>
      <a:lvl7pPr marL="3075594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7pPr>
      <a:lvl8pPr marL="3548763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8pPr>
      <a:lvl9pPr marL="4021930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1pPr>
      <a:lvl2pPr marL="473169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2pPr>
      <a:lvl3pPr marL="946336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419505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4pPr>
      <a:lvl5pPr marL="1892675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5pPr>
      <a:lvl6pPr marL="2365841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6pPr>
      <a:lvl7pPr marL="2839010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7pPr>
      <a:lvl8pPr marL="3312178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8pPr>
      <a:lvl9pPr marL="3785346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963" y="275186"/>
            <a:ext cx="10972076" cy="11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68" tIns="52133" rIns="104268" bIns="521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963" y="1600681"/>
            <a:ext cx="10972076" cy="45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68" tIns="52133" rIns="104268" bIns="521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62" y="6356617"/>
            <a:ext cx="2845283" cy="364512"/>
          </a:xfrm>
          <a:prstGeom prst="rect">
            <a:avLst/>
          </a:prstGeom>
        </p:spPr>
        <p:txBody>
          <a:bodyPr vert="horz" lIns="104268" tIns="52133" rIns="104268" bIns="52133" rtlCol="0" anchor="ctr"/>
          <a:lstStyle>
            <a:lvl1pPr algn="l" eaLnBrk="1" hangingPunct="1">
              <a:defRPr sz="1271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672F58-1EC2-43EE-916E-5E2968C054B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757" y="6356617"/>
            <a:ext cx="3862489" cy="364512"/>
          </a:xfrm>
          <a:prstGeom prst="rect">
            <a:avLst/>
          </a:prstGeom>
        </p:spPr>
        <p:txBody>
          <a:bodyPr vert="horz" lIns="104268" tIns="52133" rIns="104268" bIns="52133" rtlCol="0" anchor="ctr"/>
          <a:lstStyle>
            <a:lvl1pPr algn="ctr" eaLnBrk="1" hangingPunct="1">
              <a:defRPr sz="1271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756" y="6356617"/>
            <a:ext cx="2845283" cy="364512"/>
          </a:xfrm>
          <a:prstGeom prst="rect">
            <a:avLst/>
          </a:prstGeom>
        </p:spPr>
        <p:txBody>
          <a:bodyPr vert="horz" wrap="square" lIns="104268" tIns="52133" rIns="104268" bIns="5213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71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289A9A-B0B6-408C-B562-2AB60441B24F}" type="slidenum">
              <a:rPr lang="en-IN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45175" rtl="0" eaLnBrk="0" fontAlgn="base" hangingPunct="0">
        <a:spcBef>
          <a:spcPct val="0"/>
        </a:spcBef>
        <a:spcAft>
          <a:spcPct val="0"/>
        </a:spcAft>
        <a:defRPr sz="453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2pPr>
      <a:lvl3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3pPr>
      <a:lvl4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4pPr>
      <a:lvl5pPr algn="ctr" defTabSz="945175" rtl="0" eaLnBrk="0" fontAlgn="base" hangingPunct="0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5pPr>
      <a:lvl6pPr marL="414955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6pPr>
      <a:lvl7pPr marL="829909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7pPr>
      <a:lvl8pPr marL="1244864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8pPr>
      <a:lvl9pPr marL="1659819" algn="ctr" defTabSz="945175" rtl="0" fontAlgn="base">
        <a:spcBef>
          <a:spcPct val="0"/>
        </a:spcBef>
        <a:spcAft>
          <a:spcPct val="0"/>
        </a:spcAft>
        <a:defRPr sz="4538">
          <a:solidFill>
            <a:schemeClr val="tx1"/>
          </a:solidFill>
          <a:latin typeface="Calibri" pitchFamily="34" charset="0"/>
        </a:defRPr>
      </a:lvl9pPr>
    </p:titleStyle>
    <p:bodyStyle>
      <a:lvl1pPr marL="354440" indent="-354440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767955" indent="-295368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182910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51" kern="1200">
          <a:solidFill>
            <a:schemeClr val="tx1"/>
          </a:solidFill>
          <a:latin typeface="+mn-lt"/>
          <a:ea typeface="+mn-ea"/>
          <a:cs typeface="+mn-cs"/>
        </a:defRPr>
      </a:lvl3pPr>
      <a:lvl4pPr marL="1655497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87" kern="1200">
          <a:solidFill>
            <a:schemeClr val="tx1"/>
          </a:solidFill>
          <a:latin typeface="+mn-lt"/>
          <a:ea typeface="+mn-ea"/>
          <a:cs typeface="+mn-cs"/>
        </a:defRPr>
      </a:lvl4pPr>
      <a:lvl5pPr marL="2128084" indent="-236294" algn="l" defTabSz="945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87" kern="1200">
          <a:solidFill>
            <a:schemeClr val="tx1"/>
          </a:solidFill>
          <a:latin typeface="+mn-lt"/>
          <a:ea typeface="+mn-ea"/>
          <a:cs typeface="+mn-cs"/>
        </a:defRPr>
      </a:lvl5pPr>
      <a:lvl6pPr marL="2602427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6pPr>
      <a:lvl7pPr marL="3075594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7pPr>
      <a:lvl8pPr marL="3548763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8pPr>
      <a:lvl9pPr marL="4021930" indent="-236583" algn="l" defTabSz="946336" rtl="0" eaLnBrk="1" latinLnBrk="0" hangingPunct="1">
        <a:spcBef>
          <a:spcPct val="20000"/>
        </a:spcBef>
        <a:buFont typeface="Arial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1pPr>
      <a:lvl2pPr marL="473169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2pPr>
      <a:lvl3pPr marL="946336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419505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4pPr>
      <a:lvl5pPr marL="1892675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5pPr>
      <a:lvl6pPr marL="2365841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6pPr>
      <a:lvl7pPr marL="2839010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7pPr>
      <a:lvl8pPr marL="3312178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8pPr>
      <a:lvl9pPr marL="3785346" algn="l" defTabSz="946336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5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v.mysql.com/doc/" TargetMode="External"/><Relationship Id="rId5" Type="http://schemas.openxmlformats.org/officeDocument/2006/relationships/hyperlink" Target="http://www.w3.org/TR/css3-color/" TargetMode="External"/><Relationship Id="rId4" Type="http://schemas.openxmlformats.org/officeDocument/2006/relationships/hyperlink" Target="http://www.w3.org/TR/selecto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5276" y="259576"/>
            <a:ext cx="2890157" cy="30732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IN" sz="1997" b="1" spc="-54" dirty="0">
                <a:solidFill>
                  <a:prstClr val="black"/>
                </a:solidFill>
                <a:latin typeface="Times New Roman"/>
                <a:cs typeface="Times New Roman"/>
              </a:rPr>
              <a:t>LearnZilla Web Portal</a:t>
            </a:r>
            <a:endParaRPr sz="199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338" name="object 3"/>
          <p:cNvSpPr txBox="1">
            <a:spLocks noChangeArrowheads="1"/>
          </p:cNvSpPr>
          <p:nvPr/>
        </p:nvSpPr>
        <p:spPr bwMode="auto">
          <a:xfrm>
            <a:off x="3810862" y="719837"/>
            <a:ext cx="4693984" cy="350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7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Report</a:t>
            </a:r>
            <a:endParaRPr lang="en-US" altLang="en-US" sz="127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23"/>
              </a:spcBef>
              <a:spcAft>
                <a:spcPct val="0"/>
              </a:spcAft>
              <a:buNone/>
            </a:pPr>
            <a:endParaRPr lang="en-US" altLang="en-US" sz="15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89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endParaRPr lang="en-US" altLang="en-US" sz="1089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12"/>
              </a:spcBef>
              <a:spcAft>
                <a:spcPct val="0"/>
              </a:spcAft>
              <a:buNone/>
            </a:pPr>
            <a:endParaRPr lang="en-US" altLang="en-US" sz="1452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6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Student (University Roll No)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361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6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Vivek Singh  = 1819084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6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Rohit Kumar = 1819078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6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Gaurav Chaudhary = 1819075</a:t>
            </a:r>
            <a:endParaRPr lang="en-US" altLang="en-US" sz="118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7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partial fulfillment for the award of the degree</a:t>
            </a:r>
          </a:p>
          <a:p>
            <a:pPr algn="ctr" fontAlgn="base">
              <a:spcBef>
                <a:spcPts val="965"/>
              </a:spcBef>
              <a:spcAft>
                <a:spcPct val="0"/>
              </a:spcAft>
              <a:buNone/>
            </a:pPr>
            <a:r>
              <a:rPr lang="en-US" altLang="en-US" sz="108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pPr algn="ctr" fontAlgn="base">
              <a:spcBef>
                <a:spcPts val="908"/>
              </a:spcBef>
              <a:spcAft>
                <a:spcPct val="0"/>
              </a:spcAft>
              <a:buNone/>
            </a:pPr>
            <a:r>
              <a:rPr lang="en-US" altLang="en-US" sz="136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BACHELOR OF TECHNOLOGY</a:t>
            </a:r>
            <a:endParaRPr lang="en-US" altLang="en-US" sz="136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ts val="806"/>
              </a:spcBef>
              <a:spcAft>
                <a:spcPct val="0"/>
              </a:spcAft>
              <a:buNone/>
            </a:pPr>
            <a:r>
              <a:rPr lang="en-US" altLang="en-US" sz="127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altLang="en-US" sz="127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ts val="171"/>
              </a:spcBef>
              <a:spcAft>
                <a:spcPct val="0"/>
              </a:spcAft>
              <a:buNone/>
            </a:pPr>
            <a:r>
              <a:rPr lang="en-US" altLang="en-US" sz="127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  <a:endParaRPr lang="en-US" altLang="en-US" sz="127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ts val="1010"/>
              </a:spcBef>
              <a:spcAft>
                <a:spcPct val="0"/>
              </a:spcAft>
              <a:buNone/>
            </a:pPr>
            <a:endParaRPr lang="en-US" altLang="en-US" sz="1089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object 4"/>
          <p:cNvSpPr txBox="1">
            <a:spLocks noChangeArrowheads="1"/>
          </p:cNvSpPr>
          <p:nvPr/>
        </p:nvSpPr>
        <p:spPr bwMode="auto">
          <a:xfrm>
            <a:off x="3122279" y="6186715"/>
            <a:ext cx="659434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69863"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lnSpc>
                <a:spcPts val="1044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8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K. GUJRAL PUNJAB TECHNICAL UNIVERSITY, MOHALI CAMPUS 1</a:t>
            </a:r>
            <a:endParaRPr lang="en-US" altLang="en-US" sz="908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ts val="1021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8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C-102/B PHASE 7 INDUSTRIAL AREA SAS NAGAR MOHALI, PUNJAB (INDIA) - 160055</a:t>
            </a:r>
            <a:endParaRPr lang="en-US" altLang="en-US" sz="908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lnSpc>
                <a:spcPts val="1066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8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 &amp; YEAR</a:t>
            </a:r>
            <a:endParaRPr lang="en-US" altLang="en-US" sz="908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object 5"/>
          <p:cNvSpPr>
            <a:spLocks noChangeArrowheads="1"/>
          </p:cNvSpPr>
          <p:nvPr/>
        </p:nvSpPr>
        <p:spPr bwMode="auto">
          <a:xfrm>
            <a:off x="4838583" y="4010025"/>
            <a:ext cx="2638542" cy="197421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34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341" name="object 6"/>
          <p:cNvSpPr>
            <a:spLocks noChangeArrowheads="1"/>
          </p:cNvSpPr>
          <p:nvPr/>
        </p:nvSpPr>
        <p:spPr bwMode="auto">
          <a:xfrm>
            <a:off x="3122279" y="6097238"/>
            <a:ext cx="733345" cy="36595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34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0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7C1762-6EE0-6046-956D-2330443C0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241284"/>
            <a:ext cx="7328200" cy="5451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67BE914-BD9C-4149-931D-98609CB0D3D0}"/>
              </a:ext>
            </a:extLst>
          </p:cNvPr>
          <p:cNvSpPr txBox="1"/>
          <p:nvPr/>
        </p:nvSpPr>
        <p:spPr>
          <a:xfrm>
            <a:off x="2111829" y="6392497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Diagram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CDD2ED-85D7-A246-B19B-4C25FEB49F09}"/>
              </a:ext>
            </a:extLst>
          </p:cNvPr>
          <p:cNvSpPr txBox="1"/>
          <p:nvPr/>
        </p:nvSpPr>
        <p:spPr>
          <a:xfrm>
            <a:off x="7751106" y="2089273"/>
            <a:ext cx="4440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traditional visual representation of the information flows within a system. A neat and clear DFD can depict the right amount of the system requirement graphically.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450268-1C9E-4F4C-955D-F59EB42F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64" y="337458"/>
            <a:ext cx="4386036" cy="600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1F70F3-8608-7C43-A6B6-FAB3FCEFF708}"/>
              </a:ext>
            </a:extLst>
          </p:cNvPr>
          <p:cNvSpPr txBox="1"/>
          <p:nvPr/>
        </p:nvSpPr>
        <p:spPr>
          <a:xfrm>
            <a:off x="8240486" y="304800"/>
            <a:ext cx="535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8AA101-5981-6C42-B931-B2122A4F8488}"/>
              </a:ext>
            </a:extLst>
          </p:cNvPr>
          <p:cNvSpPr txBox="1"/>
          <p:nvPr/>
        </p:nvSpPr>
        <p:spPr>
          <a:xfrm>
            <a:off x="653143" y="304800"/>
            <a:ext cx="2471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ED19D5-9EC8-9543-8621-231669ED7900}"/>
              </a:ext>
            </a:extLst>
          </p:cNvPr>
          <p:cNvSpPr txBox="1"/>
          <p:nvPr/>
        </p:nvSpPr>
        <p:spPr>
          <a:xfrm>
            <a:off x="544286" y="1523999"/>
            <a:ext cx="2329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activity diagram portrays the control flow from a start point to a finish point showing the various decision paths that exist while the activity is being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2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DBB03F-A6EE-3F4D-9B1E-A5737B82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404257"/>
            <a:ext cx="6125936" cy="533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EE44D4-B737-4442-B5D6-09DCD7DE1570}"/>
              </a:ext>
            </a:extLst>
          </p:cNvPr>
          <p:cNvSpPr txBox="1"/>
          <p:nvPr/>
        </p:nvSpPr>
        <p:spPr>
          <a:xfrm>
            <a:off x="3562350" y="1034925"/>
            <a:ext cx="121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164214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77172F-4C65-7E41-831C-85E852484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31" y="1436915"/>
            <a:ext cx="9209737" cy="459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426A46-6AD2-7745-9760-F569B47FA268}"/>
              </a:ext>
            </a:extLst>
          </p:cNvPr>
          <p:cNvSpPr txBox="1"/>
          <p:nvPr/>
        </p:nvSpPr>
        <p:spPr>
          <a:xfrm>
            <a:off x="4482797" y="391886"/>
            <a:ext cx="4171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Major Projects:</a:t>
            </a:r>
            <a:endParaRPr lang="en-US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8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624C6D-D571-574B-AE3A-1205E561C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881449"/>
            <a:ext cx="8789773" cy="562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F4221DE-CF2E-5443-B2A5-2A0373A7F881}"/>
              </a:ext>
            </a:extLst>
          </p:cNvPr>
          <p:cNvSpPr txBox="1"/>
          <p:nvPr/>
        </p:nvSpPr>
        <p:spPr>
          <a:xfrm>
            <a:off x="4736387" y="3698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1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2" y="1466707"/>
            <a:ext cx="10058400" cy="4648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943475" y="485775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</a:p>
        </p:txBody>
      </p:sp>
    </p:spTree>
    <p:extLst>
      <p:ext uri="{BB962C8B-B14F-4D97-AF65-F5344CB8AC3E}">
        <p14:creationId xmlns:p14="http://schemas.microsoft.com/office/powerpoint/2010/main" val="265298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376362"/>
            <a:ext cx="10058400" cy="483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F74E4EA-37A0-3945-8B9F-F858DA8C6B64}"/>
              </a:ext>
            </a:extLst>
          </p:cNvPr>
          <p:cNvSpPr txBox="1"/>
          <p:nvPr/>
        </p:nvSpPr>
        <p:spPr>
          <a:xfrm>
            <a:off x="4789714" y="464226"/>
            <a:ext cx="3107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after login</a:t>
            </a:r>
          </a:p>
        </p:txBody>
      </p:sp>
    </p:spTree>
    <p:extLst>
      <p:ext uri="{BB962C8B-B14F-4D97-AF65-F5344CB8AC3E}">
        <p14:creationId xmlns:p14="http://schemas.microsoft.com/office/powerpoint/2010/main" val="276340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469291"/>
            <a:ext cx="10058400" cy="4852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305425" y="400050"/>
            <a:ext cx="183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Subjects page</a:t>
            </a:r>
          </a:p>
        </p:txBody>
      </p:sp>
    </p:spTree>
    <p:extLst>
      <p:ext uri="{BB962C8B-B14F-4D97-AF65-F5344CB8AC3E}">
        <p14:creationId xmlns:p14="http://schemas.microsoft.com/office/powerpoint/2010/main" val="250684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316891"/>
            <a:ext cx="10058400" cy="4852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314825" y="542925"/>
            <a:ext cx="34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 specific subject</a:t>
            </a:r>
          </a:p>
        </p:txBody>
      </p:sp>
    </p:spTree>
    <p:extLst>
      <p:ext uri="{BB962C8B-B14F-4D97-AF65-F5344CB8AC3E}">
        <p14:creationId xmlns:p14="http://schemas.microsoft.com/office/powerpoint/2010/main" val="308184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1"/>
          <a:stretch/>
        </p:blipFill>
        <p:spPr>
          <a:xfrm>
            <a:off x="1000125" y="1543338"/>
            <a:ext cx="9934575" cy="4572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932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4532" y="599355"/>
            <a:ext cx="1025818" cy="26532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sz="1724" b="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724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1724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1724" b="1" spc="5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724" b="1" spc="32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724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724" b="1" spc="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endParaRPr sz="172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B23FB4-0229-3B48-9FA3-5A647D10AE22}"/>
              </a:ext>
            </a:extLst>
          </p:cNvPr>
          <p:cNvSpPr/>
          <p:nvPr/>
        </p:nvSpPr>
        <p:spPr>
          <a:xfrm>
            <a:off x="1436914" y="1039229"/>
            <a:ext cx="94379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LearnZilla is an educational portal, In which we have tried to put educational content that is useful to students at one place.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LearnZilla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present and avail educational videos.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different web pages for different subjects.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include previous year question papers or test papers.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direct viewer to other web sites.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LearnZilla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created a portal from scratch that is capable of showing educational videos and drafts.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capable of adding new subjects along with their videos and papers.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portal will provide each user with a profile and password, with our easy layout user can watch all our available content.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3" y="228600"/>
            <a:ext cx="10058400" cy="633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433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424862"/>
            <a:ext cx="10058400" cy="4721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362449" y="542925"/>
            <a:ext cx="341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Hover effects on Subject page</a:t>
            </a:r>
          </a:p>
        </p:txBody>
      </p:sp>
    </p:spTree>
    <p:extLst>
      <p:ext uri="{BB962C8B-B14F-4D97-AF65-F5344CB8AC3E}">
        <p14:creationId xmlns:p14="http://schemas.microsoft.com/office/powerpoint/2010/main" val="358027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66157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43324" y="485775"/>
            <a:ext cx="432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provided in one of the pages</a:t>
            </a:r>
          </a:p>
        </p:txBody>
      </p:sp>
    </p:spTree>
    <p:extLst>
      <p:ext uri="{BB962C8B-B14F-4D97-AF65-F5344CB8AC3E}">
        <p14:creationId xmlns:p14="http://schemas.microsoft.com/office/powerpoint/2010/main" val="334104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433909"/>
            <a:ext cx="10058400" cy="486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410200" y="561975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183114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500584"/>
            <a:ext cx="10058400" cy="486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143500" y="514350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51858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48184"/>
            <a:ext cx="10058400" cy="486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200650" y="409575"/>
            <a:ext cx="218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384903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1481137"/>
            <a:ext cx="10058400" cy="483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191000" y="533400"/>
            <a:ext cx="39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mode switched on </a:t>
            </a:r>
          </a:p>
        </p:txBody>
      </p:sp>
    </p:spTree>
    <p:extLst>
      <p:ext uri="{BB962C8B-B14F-4D97-AF65-F5344CB8AC3E}">
        <p14:creationId xmlns:p14="http://schemas.microsoft.com/office/powerpoint/2010/main" val="154153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33512"/>
            <a:ext cx="10058400" cy="4832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5262" y="390525"/>
            <a:ext cx="41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mode on profile page</a:t>
            </a:r>
          </a:p>
        </p:txBody>
      </p:sp>
    </p:spTree>
    <p:extLst>
      <p:ext uri="{BB962C8B-B14F-4D97-AF65-F5344CB8AC3E}">
        <p14:creationId xmlns:p14="http://schemas.microsoft.com/office/powerpoint/2010/main" val="404643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452562"/>
            <a:ext cx="10058400" cy="483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238250" y="333375"/>
            <a:ext cx="622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Dark mode on 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2769086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291034"/>
            <a:ext cx="10058400" cy="486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872037" y="304800"/>
            <a:ext cx="2543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Log-Out page</a:t>
            </a:r>
          </a:p>
        </p:txBody>
      </p:sp>
    </p:spTree>
    <p:extLst>
      <p:ext uri="{BB962C8B-B14F-4D97-AF65-F5344CB8AC3E}">
        <p14:creationId xmlns:p14="http://schemas.microsoft.com/office/powerpoint/2010/main" val="226687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92E763-7A56-1144-8D4F-64F12CA06829}"/>
              </a:ext>
            </a:extLst>
          </p:cNvPr>
          <p:cNvSpPr txBox="1"/>
          <p:nvPr/>
        </p:nvSpPr>
        <p:spPr>
          <a:xfrm>
            <a:off x="3814072" y="353089"/>
            <a:ext cx="42761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to achieve objective:</a:t>
            </a:r>
          </a:p>
          <a:p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88162" y="1533344"/>
          <a:ext cx="8128000" cy="389357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931625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224010898"/>
                    </a:ext>
                  </a:extLst>
                </a:gridCol>
              </a:tblGrid>
              <a:tr h="96257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Month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Progress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2141578"/>
                  </a:ext>
                </a:extLst>
              </a:tr>
              <a:tr h="96257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March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IN" sz="2000" dirty="0"/>
                        <a:t>Selecting Topic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IN" sz="2000" dirty="0"/>
                        <a:t>Getting</a:t>
                      </a:r>
                      <a:r>
                        <a:rPr lang="en-IN" sz="2000" baseline="0" dirty="0"/>
                        <a:t> familiar with Technology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3240911"/>
                  </a:ext>
                </a:extLst>
              </a:tr>
              <a:tr h="96257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April 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IN" sz="2000" dirty="0"/>
                        <a:t>Making webpages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IN" sz="2000" dirty="0"/>
                        <a:t>Creating hyperlinks and UI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3603090"/>
                  </a:ext>
                </a:extLst>
              </a:tr>
              <a:tr h="96257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May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aseline="0" dirty="0"/>
                        <a:t>  Finalizing project </a:t>
                      </a:r>
                      <a:r>
                        <a:rPr lang="en-IN" sz="2000" baseline="0"/>
                        <a:t>in second </a:t>
                      </a:r>
                      <a:r>
                        <a:rPr lang="en-IN" sz="2000" baseline="0" dirty="0"/>
                        <a:t>week of MAY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791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97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281509"/>
            <a:ext cx="10058400" cy="486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419601" y="504825"/>
            <a:ext cx="367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with a Test User</a:t>
            </a:r>
          </a:p>
        </p:txBody>
      </p:sp>
    </p:spTree>
    <p:extLst>
      <p:ext uri="{BB962C8B-B14F-4D97-AF65-F5344CB8AC3E}">
        <p14:creationId xmlns:p14="http://schemas.microsoft.com/office/powerpoint/2010/main" val="3194410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470003"/>
            <a:ext cx="10058400" cy="4756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57725" y="495300"/>
            <a:ext cx="2847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with a Test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3428B6-5798-6B45-8E83-DD7D832E6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8"/>
          <a:stretch/>
        </p:blipFill>
        <p:spPr>
          <a:xfrm>
            <a:off x="1200150" y="895410"/>
            <a:ext cx="10058400" cy="574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81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5BC086B-774A-B34A-AE29-AB1E02735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376362"/>
            <a:ext cx="10058400" cy="483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5313905-BA64-054A-88D8-3400EC7A776C}"/>
              </a:ext>
            </a:extLst>
          </p:cNvPr>
          <p:cNvSpPr txBox="1"/>
          <p:nvPr/>
        </p:nvSpPr>
        <p:spPr>
          <a:xfrm>
            <a:off x="2960915" y="185057"/>
            <a:ext cx="720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after login through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account</a:t>
            </a:r>
          </a:p>
        </p:txBody>
      </p:sp>
    </p:spTree>
    <p:extLst>
      <p:ext uri="{BB962C8B-B14F-4D97-AF65-F5344CB8AC3E}">
        <p14:creationId xmlns:p14="http://schemas.microsoft.com/office/powerpoint/2010/main" val="464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480457"/>
            <a:ext cx="10058400" cy="4849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C1BFC5-5918-6D45-8514-C946B9A1FC83}"/>
              </a:ext>
            </a:extLst>
          </p:cNvPr>
          <p:cNvSpPr txBox="1"/>
          <p:nvPr/>
        </p:nvSpPr>
        <p:spPr>
          <a:xfrm>
            <a:off x="5007429" y="598714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Django admin</a:t>
            </a:r>
          </a:p>
        </p:txBody>
      </p:sp>
    </p:spTree>
    <p:extLst>
      <p:ext uri="{BB962C8B-B14F-4D97-AF65-F5344CB8AC3E}">
        <p14:creationId xmlns:p14="http://schemas.microsoft.com/office/powerpoint/2010/main" val="148330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556657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E008F0-0A18-3846-B8E9-383A3F8C6167}"/>
              </a:ext>
            </a:extLst>
          </p:cNvPr>
          <p:cNvSpPr txBox="1"/>
          <p:nvPr/>
        </p:nvSpPr>
        <p:spPr>
          <a:xfrm>
            <a:off x="4746171" y="587829"/>
            <a:ext cx="311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users in our website</a:t>
            </a:r>
          </a:p>
        </p:txBody>
      </p:sp>
    </p:spTree>
    <p:extLst>
      <p:ext uri="{BB962C8B-B14F-4D97-AF65-F5344CB8AC3E}">
        <p14:creationId xmlns:p14="http://schemas.microsoft.com/office/powerpoint/2010/main" val="82384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566182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D842C3-80A7-A24F-8916-1F40763576B5}"/>
              </a:ext>
            </a:extLst>
          </p:cNvPr>
          <p:cNvSpPr txBox="1"/>
          <p:nvPr/>
        </p:nvSpPr>
        <p:spPr>
          <a:xfrm>
            <a:off x="4234543" y="119743"/>
            <a:ext cx="483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Profile our created user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Vivek_singh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91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E246535-BCDB-5A40-9C8D-72C030F7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82" y="1915886"/>
            <a:ext cx="9574203" cy="463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3088A9-ADD3-7A43-BBD7-8E631D7F307E}"/>
              </a:ext>
            </a:extLst>
          </p:cNvPr>
          <p:cNvSpPr txBox="1"/>
          <p:nvPr/>
        </p:nvSpPr>
        <p:spPr>
          <a:xfrm>
            <a:off x="4582886" y="631371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details</a:t>
            </a:r>
          </a:p>
        </p:txBody>
      </p:sp>
    </p:spTree>
    <p:extLst>
      <p:ext uri="{BB962C8B-B14F-4D97-AF65-F5344CB8AC3E}">
        <p14:creationId xmlns:p14="http://schemas.microsoft.com/office/powerpoint/2010/main" val="369149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E42F84E-961E-8646-88ED-437863641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2564199"/>
            <a:ext cx="9764486" cy="333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18F3A3-4DEC-7148-BA94-73F62641BDA5}"/>
              </a:ext>
            </a:extLst>
          </p:cNvPr>
          <p:cNvSpPr txBox="1"/>
          <p:nvPr/>
        </p:nvSpPr>
        <p:spPr>
          <a:xfrm>
            <a:off x="4539343" y="903514"/>
            <a:ext cx="42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Deleting, Updating profile in admin page</a:t>
            </a:r>
          </a:p>
        </p:txBody>
      </p:sp>
    </p:spTree>
    <p:extLst>
      <p:ext uri="{BB962C8B-B14F-4D97-AF65-F5344CB8AC3E}">
        <p14:creationId xmlns:p14="http://schemas.microsoft.com/office/powerpoint/2010/main" val="1853777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E70F8A-7000-F141-A31E-1D792E9F6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488144"/>
            <a:ext cx="9427029" cy="472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DFC1B3-5719-324D-86EF-1D613E4BE2B4}"/>
              </a:ext>
            </a:extLst>
          </p:cNvPr>
          <p:cNvSpPr txBox="1"/>
          <p:nvPr/>
        </p:nvSpPr>
        <p:spPr>
          <a:xfrm>
            <a:off x="5083629" y="653143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4185599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C8D58A-2809-D14D-A727-AD584476C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1730829"/>
            <a:ext cx="9350828" cy="471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34340D-3088-8C4B-ACF4-26E354E0B53E}"/>
              </a:ext>
            </a:extLst>
          </p:cNvPr>
          <p:cNvSpPr txBox="1"/>
          <p:nvPr/>
        </p:nvSpPr>
        <p:spPr>
          <a:xfrm>
            <a:off x="3907971" y="489857"/>
            <a:ext cx="366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profile under admin page</a:t>
            </a:r>
          </a:p>
        </p:txBody>
      </p:sp>
    </p:spTree>
    <p:extLst>
      <p:ext uri="{BB962C8B-B14F-4D97-AF65-F5344CB8AC3E}">
        <p14:creationId xmlns:p14="http://schemas.microsoft.com/office/powerpoint/2010/main" val="64371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2215" y="223435"/>
            <a:ext cx="3839616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1527">
              <a:defRPr/>
            </a:pPr>
            <a:r>
              <a:rPr sz="2000" b="1" spc="1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b="1" spc="9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b="1" spc="-41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spc="36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000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2000" b="1" spc="9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000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b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spc="9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b="1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4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b="1" spc="9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000" b="1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23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000" b="1" spc="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b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r>
              <a:rPr sz="2000" b="1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b="1" spc="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spc="9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992" y="1052986"/>
            <a:ext cx="10024360" cy="5185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defRPr/>
            </a:pPr>
            <a:r>
              <a:rPr lang="en-IN" sz="20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and need of project</a:t>
            </a:r>
          </a:p>
          <a:p>
            <a:pPr marL="11527">
              <a:defRPr/>
            </a:pPr>
            <a:endParaRPr sz="1815" b="1" dirty="0">
              <a:solidFill>
                <a:prstClr val="black"/>
              </a:solidFill>
              <a:cs typeface="Times New Roman"/>
            </a:endParaRPr>
          </a:p>
          <a:p>
            <a:pPr marL="427057" indent="-205172">
              <a:buFont typeface="Wingdings"/>
              <a:buChar char=""/>
              <a:tabLst>
                <a:tab pos="427634" algn="l"/>
              </a:tabLst>
              <a:defRPr/>
            </a:pPr>
            <a:r>
              <a:rPr spc="-5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pc="5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6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1885"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Distraction - Generally social platforms are full of unnecessary stuff which delays productivity.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stored in the database, which provides data security.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YouTube their are many tutors and courses so user may distract to other courses leaving an unfinished course behind.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of cost – The user will not have to pay anything to browse through our portal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complex user interface – The UI is easy to use and to the point.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tracking of data – We have not added any cookies to track any data from the user</a:t>
            </a: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privacy or security issue.</a:t>
            </a:r>
          </a:p>
          <a:p>
            <a:pPr marL="221885">
              <a:lnSpc>
                <a:spcPts val="1262"/>
              </a:lnSpc>
              <a:tabLst>
                <a:tab pos="427634" algn="l"/>
              </a:tabLst>
              <a:defRPr/>
            </a:pPr>
            <a:endParaRPr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56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2BD598-9A2B-B245-8158-B51864E71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457"/>
            <a:ext cx="12192000" cy="60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1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4CC3F9-F4C9-D74E-ACBB-EBE4F7CFEE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968829"/>
            <a:ext cx="10951029" cy="54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5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297841"/>
            <a:ext cx="10058400" cy="4852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371975" y="428625"/>
            <a:ext cx="466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Feedback with a test user</a:t>
            </a:r>
          </a:p>
        </p:txBody>
      </p:sp>
    </p:spTree>
    <p:extLst>
      <p:ext uri="{BB962C8B-B14F-4D97-AF65-F5344CB8AC3E}">
        <p14:creationId xmlns:p14="http://schemas.microsoft.com/office/powerpoint/2010/main" val="411889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316891"/>
            <a:ext cx="10058400" cy="485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71887" y="323850"/>
            <a:ext cx="503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saved and sent to admin message</a:t>
            </a:r>
          </a:p>
        </p:txBody>
      </p:sp>
    </p:spTree>
    <p:extLst>
      <p:ext uri="{BB962C8B-B14F-4D97-AF65-F5344CB8AC3E}">
        <p14:creationId xmlns:p14="http://schemas.microsoft.com/office/powerpoint/2010/main" val="4007428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C1B6994-F795-E442-90B7-D615CAFD5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480457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598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4" y="568539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892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70932"/>
            <a:ext cx="10058400" cy="484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888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36" y="704088"/>
            <a:ext cx="9592056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defRPr/>
            </a:pPr>
            <a:r>
              <a:rPr sz="2000" b="1" u="sng" spc="-18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000" b="1" u="sng" spc="-4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u="sng" spc="-18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b="1" u="sng" spc="9" dirty="0">
                <a:solidFill>
                  <a:prstClr val="black"/>
                </a:solidFill>
                <a:latin typeface="Times New Roman"/>
                <a:cs typeface="Times New Roman"/>
              </a:rPr>
              <a:t>cl</a:t>
            </a:r>
            <a:r>
              <a:rPr sz="2000" b="1" u="sng" spc="-18" dirty="0">
                <a:solidFill>
                  <a:prstClr val="black"/>
                </a:solidFill>
                <a:latin typeface="Times New Roman"/>
                <a:cs typeface="Times New Roman"/>
              </a:rPr>
              <a:t>us</a:t>
            </a:r>
            <a:r>
              <a:rPr sz="2000" b="1" u="sng" spc="9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b="1" u="sng" spc="-4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b="1" u="sng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endParaRPr lang="en-IN" sz="2000" b="1" u="sng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527">
              <a:defRPr/>
            </a:pPr>
            <a:endParaRPr lang="en-IN" sz="2000" b="1" u="sng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only a humble venture to manage our project work. To design a clean portal with easy to access user-interface.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portal in which the user will be able to access content from various web-sites, having the freedom to choose from what is more comprehensible to them.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it is concluded we have made effort on following points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statement of the aims and objective of the project.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included features and operations in detail, including screen layouts.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designed user interface and security issues related to the system.</a:t>
            </a:r>
          </a:p>
          <a:p>
            <a:pPr marL="447675" indent="-4476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 the system is implemented and tested according to the test cases.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4040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81374" y="405884"/>
            <a:ext cx="147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27">
              <a:defRPr/>
            </a:pPr>
            <a:r>
              <a:rPr lang="en-IN" b="1" spc="9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lang="en-IN" b="1" spc="-59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lang="en-IN" b="1" spc="41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lang="en-IN" b="1" spc="-59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lang="en-IN" b="1" spc="9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lang="en-IN" b="1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lang="en-IN" b="1" spc="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b="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lang="en-IN" b="1" spc="-4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lang="en-IN" b="1" spc="-32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lang="en-IN" b="1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endParaRPr lang="en-IN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5936" y="1019175"/>
            <a:ext cx="84629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continued this project for 7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semester, we would like to host our own website.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 add additional features such as a secure payment gateway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can provide additional content for our paying users.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for doubts – That will help teachers to clear doubts of students in a conversational manner.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Testing system – We will try to opt for a system where teachers will be able to put up tests and also students will be able to submit responses.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 – A system where we can  provide with MCQ’s students can solve them and check the correct answers right after submitting their responses.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446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5196" y="788094"/>
            <a:ext cx="1560339" cy="27930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1527">
              <a:defRPr/>
            </a:pPr>
            <a:r>
              <a:rPr sz="1815" b="1" spc="-1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1815" b="1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815" b="1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1815" b="1" spc="-32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815" b="1" spc="9" dirty="0">
                <a:solidFill>
                  <a:prstClr val="black"/>
                </a:solidFill>
                <a:latin typeface="Times New Roman"/>
                <a:cs typeface="Times New Roman"/>
              </a:rPr>
              <a:t>re</a:t>
            </a:r>
            <a:r>
              <a:rPr sz="1815" b="1" spc="-18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815" b="1" spc="-32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1815" b="1" spc="9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815" b="1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endParaRPr sz="181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8175" y="1476375"/>
            <a:ext cx="10629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 HTML5 W3C Recommendation 28 October 2014 (@ </a:t>
            </a:r>
            <a:r>
              <a:rPr lang="en-IN" dirty="0">
                <a:hlinkClick r:id="rId3"/>
              </a:rPr>
              <a:t>http://www.w3.org/TR/html5</a:t>
            </a:r>
            <a:r>
              <a:rPr lang="en-IN" dirty="0"/>
              <a:t>).</a:t>
            </a:r>
          </a:p>
          <a:p>
            <a:endParaRPr lang="en-IN" dirty="0"/>
          </a:p>
          <a:p>
            <a:r>
              <a:rPr lang="en-IN" dirty="0"/>
              <a:t>2) CSS3 Selectors module (@ </a:t>
            </a:r>
            <a:r>
              <a:rPr lang="en-IN" dirty="0">
                <a:hlinkClick r:id="rId4"/>
              </a:rPr>
              <a:t>http://www.w3.org/TR/selectors/</a:t>
            </a:r>
            <a:r>
              <a:rPr lang="en-IN" dirty="0"/>
              <a:t>); CSS3 </a:t>
            </a:r>
            <a:r>
              <a:rPr lang="en-IN" dirty="0" err="1"/>
              <a:t>Colors</a:t>
            </a:r>
            <a:r>
              <a:rPr lang="en-IN" dirty="0"/>
              <a:t> module (@ </a:t>
            </a:r>
            <a:r>
              <a:rPr lang="en-IN" dirty="0">
                <a:hlinkClick r:id="rId5"/>
              </a:rPr>
              <a:t>http://www.w3.org/TR/css3-color/</a:t>
            </a:r>
            <a:r>
              <a:rPr lang="en-IN" dirty="0"/>
              <a:t>).</a:t>
            </a:r>
          </a:p>
          <a:p>
            <a:endParaRPr lang="en-IN" dirty="0"/>
          </a:p>
          <a:p>
            <a:r>
              <a:rPr lang="en-IN" dirty="0"/>
              <a:t>3) MySQL 5.7 "Reference Manual" @ </a:t>
            </a:r>
            <a:r>
              <a:rPr lang="en-IN" dirty="0">
                <a:hlinkClick r:id="rId6"/>
              </a:rPr>
              <a:t>http://dev.mysql.com/doc/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4)Django reference is from (@https://docs.djangoproject.com/</a:t>
            </a:r>
            <a:r>
              <a:rPr lang="en-IN" dirty="0" err="1"/>
              <a:t>en</a:t>
            </a:r>
            <a:r>
              <a:rPr lang="en-IN" dirty="0"/>
              <a:t>/3.2/ref/</a:t>
            </a:r>
            <a:r>
              <a:rPr lang="en-IN" dirty="0" err="1"/>
              <a:t>urls</a:t>
            </a:r>
            <a:r>
              <a:rPr lang="en-IN" dirty="0"/>
              <a:t>/#module-</a:t>
            </a:r>
            <a:r>
              <a:rPr lang="en-IN" dirty="0" err="1"/>
              <a:t>django.conf.urls</a:t>
            </a:r>
            <a:r>
              <a:rPr lang="en-IN" dirty="0"/>
              <a:t>).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812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4296" y="536807"/>
            <a:ext cx="10402824" cy="607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1885" lvl="0">
              <a:lnSpc>
                <a:spcPts val="1262"/>
              </a:lnSpc>
              <a:tabLst>
                <a:tab pos="427634" algn="l"/>
              </a:tabLst>
              <a:defRPr/>
            </a:pPr>
            <a:endParaRPr lang="en-US" sz="1452" dirty="0">
              <a:solidFill>
                <a:prstClr val="black"/>
              </a:solidFill>
              <a:cs typeface="Times New Roman"/>
            </a:endParaRPr>
          </a:p>
          <a:p>
            <a:pPr marL="427057" lvl="0" indent="-205172">
              <a:buFont typeface="Wingdings"/>
              <a:buChar char=""/>
              <a:tabLst>
                <a:tab pos="427634" algn="l"/>
              </a:tabLst>
              <a:defRPr/>
            </a:pPr>
            <a:r>
              <a:rPr lang="en-US" b="1" u="sng" spc="1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="1" u="sng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u="sng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b="1" u="sng"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u="sng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u="sng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u="sng" spc="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u="sng" spc="-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u="sng" spc="3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spc="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</a:t>
            </a:r>
            <a:r>
              <a:rPr lang="en-US" b="1" u="sng"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427057" lvl="0" indent="-205172">
              <a:buFont typeface="Wingdings"/>
              <a:buChar char="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under pandemic situation ELearning platforms are  growing exponentially. </a:t>
            </a: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this project as a learning opportunity to broaden our horizons of knowledge as well.</a:t>
            </a: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adding Educational material in our portal we also get to gain some knowledge on some new topics.</a:t>
            </a:r>
          </a:p>
          <a:p>
            <a:pPr marL="533101" lvl="0" indent="-311216">
              <a:buFont typeface="+mj-lt"/>
              <a:buAutoNum type="arabicPeriod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7057" lvl="0" indent="-205172">
              <a:buFont typeface="Wingdings"/>
              <a:buChar char=""/>
              <a:tabLst>
                <a:tab pos="427634" algn="l"/>
              </a:tabLst>
              <a:defRPr/>
            </a:pP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US" b="1" u="sng" spc="-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u="sng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u="sng" spc="3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u="sng" spc="-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1" u="sng" spc="3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u="sng" spc="-5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u="sng" spc="-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u="sng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u="sng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u="sng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u="sng" spc="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u="sng" spc="-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u="sng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u="sng" spc="-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u="sng" spc="-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u="sng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en-US" b="1" u="sng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u="sng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 u="sng" spc="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7057" lvl="0" indent="-205172">
              <a:buFont typeface="Wingdings"/>
              <a:buChar char="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times we have seen a surge in online content regarding educational matter but the quality of which is lacking, so to address that we have decided to create a portal which will aim towards providing better and relevant content to users.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learning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gateway to all the courses, resources, and instruments that facilitate teaching and learning.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Technically speaking, it's 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acts as a repository for teaching and learning materials. It's a place where you store all your documents, podcasts, videos, presentations, and so 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7057" lvl="0" indent="-205172">
              <a:buFont typeface="Wingdings"/>
              <a:buChar char=""/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1885" lvl="0">
              <a:tabLst>
                <a:tab pos="427634" algn="l"/>
              </a:tabLs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8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39431"/>
            <a:ext cx="91621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IN" b="1" spc="-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b="1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b="1" spc="3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b="1" spc="-2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b="1" spc="36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b="1" spc="-5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b="1" spc="-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b="1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b="1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spc="-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b="1" spc="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b="1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b="1" spc="-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b="1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b="1" spc="-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1" spc="-4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b="1" spc="-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1" spc="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and implement an E-learning portal that will help users to observe and analyze better educational videos at one place.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Portal will include but not limited 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Login Page – which will allow user to sign in or to register itself for using our portal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registration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that will contain all the users and also contain any feedback left by the user.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Home page – which will tell the user what are portal LearnZilla really is, it will provide a neat interface and will help user to explore the portal.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Contact Us page – Incase anyone wanted to reach any of the creators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Profile Page – Each and every user after signing in will get a profile page where he/she can change email id, username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feedback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repository of all available subjects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dedicated page to a particular subject that will link to all the chapters available .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ChangeArrowheads="1"/>
          </p:cNvSpPr>
          <p:nvPr/>
        </p:nvSpPr>
        <p:spPr bwMode="auto">
          <a:xfrm>
            <a:off x="1110343" y="1670492"/>
            <a:ext cx="11495314" cy="322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&amp;Technologies used: </a:t>
            </a:r>
          </a:p>
          <a:p>
            <a:pPr marL="2984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– To create webpages</a:t>
            </a:r>
          </a:p>
          <a:p>
            <a:pPr marL="2984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– To design webpages and implement a uniform user interface</a:t>
            </a:r>
          </a:p>
          <a:p>
            <a:pPr marL="2984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– To add features in our webpages.</a:t>
            </a:r>
          </a:p>
          <a:p>
            <a:pPr marL="2984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 – All the backend frame work is possibly done because of Django</a:t>
            </a:r>
          </a:p>
          <a:p>
            <a:pPr marL="2984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 – It is used to create, manipulate and secure the database used in the project.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ts val="23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5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AB7B13-03CD-A546-943B-65CADC1C8DD2}"/>
              </a:ext>
            </a:extLst>
          </p:cNvPr>
          <p:cNvSpPr txBox="1"/>
          <p:nvPr/>
        </p:nvSpPr>
        <p:spPr>
          <a:xfrm>
            <a:off x="4735284" y="2513239"/>
            <a:ext cx="31609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diagram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Diagram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2000" dirty="0"/>
          </a:p>
          <a:p>
            <a:pPr marL="342900" indent="-342900">
              <a:buFont typeface="Wingdings" pitchFamily="2" charset="2"/>
              <a:buChar char="ü"/>
            </a:pPr>
            <a:endParaRPr lang="en-US" sz="1600" dirty="0"/>
          </a:p>
          <a:p>
            <a:pPr marL="342900" indent="-342900">
              <a:buFont typeface="Wingdings" pitchFamily="2" charset="2"/>
              <a:buChar char="ü"/>
            </a:pPr>
            <a:endParaRPr lang="en-US" sz="1600" dirty="0"/>
          </a:p>
          <a:p>
            <a:pPr marL="342900" indent="-342900">
              <a:buFont typeface="Wingdings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087424-3686-6B4B-8A9E-D626AA7D595F}"/>
              </a:ext>
            </a:extLst>
          </p:cNvPr>
          <p:cNvSpPr txBox="1"/>
          <p:nvPr/>
        </p:nvSpPr>
        <p:spPr>
          <a:xfrm>
            <a:off x="4735284" y="544285"/>
            <a:ext cx="3722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Analysis: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75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6771" y="49280"/>
            <a:ext cx="86870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34"/>
              </a:spcBef>
              <a:spcAft>
                <a:spcPct val="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graphical depiction of a user's possible interactions with a system. A use case diagram shows various use cases and different types of users the system has and will often be accompanied by other types of diagrams as well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ts val="34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C86D3A-F60C-F44A-942E-351ADEEA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" y="1270000"/>
            <a:ext cx="3301296" cy="431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E1750D-CD95-824B-9968-AFCF2E1EF527}"/>
              </a:ext>
            </a:extLst>
          </p:cNvPr>
          <p:cNvSpPr txBox="1"/>
          <p:nvPr/>
        </p:nvSpPr>
        <p:spPr>
          <a:xfrm>
            <a:off x="4639733" y="6231467"/>
            <a:ext cx="198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0E825DF-4481-D548-8291-DA316F606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74" y="1049632"/>
            <a:ext cx="3461453" cy="480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92592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1178</Words>
  <Application>Microsoft Office PowerPoint</Application>
  <PresentationFormat>Widescreen</PresentationFormat>
  <Paragraphs>167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51</cp:revision>
  <dcterms:created xsi:type="dcterms:W3CDTF">2021-05-30T09:17:41Z</dcterms:created>
  <dcterms:modified xsi:type="dcterms:W3CDTF">2021-05-31T03:53:48Z</dcterms:modified>
</cp:coreProperties>
</file>